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9/19/2019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633500833"/>
              </p:ext>
            </p:extLst>
          </p:nvPr>
        </p:nvGraphicFramePr>
        <p:xfrm>
          <a:off x="180474" y="223710"/>
          <a:ext cx="7025777" cy="304546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T-Route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Patrick Free</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unloaded </a:t>
                      </a:r>
                      <a:r>
                        <a:rPr lang="en-US" sz="1100" b="1" i="0" u="none" strike="noStrike" kern="1200" cap="none" spc="0" baseline="0">
                          <a:solidFill>
                            <a:srgbClr val="000000"/>
                          </a:solidFill>
                          <a:uFillTx/>
                          <a:latin typeface="Arial" pitchFamily="34"/>
                          <a:ea typeface="Arial" pitchFamily="34"/>
                          <a:cs typeface="Arial" pitchFamily="34"/>
                        </a:rPr>
                        <a:t>and holstered, hammer down. </a:t>
                      </a:r>
                      <a:r>
                        <a:rPr lang="en-US" sz="1100" b="1" i="0" u="none" strike="noStrike" kern="1200" cap="none" spc="0" baseline="0" dirty="0">
                          <a:solidFill>
                            <a:srgbClr val="000000"/>
                          </a:solidFill>
                          <a:uFillTx/>
                          <a:latin typeface="Arial" pitchFamily="34"/>
                          <a:ea typeface="Arial" pitchFamily="34"/>
                          <a:cs typeface="Arial" pitchFamily="34"/>
                        </a:rPr>
                        <a:t>PCC unloaded, shouldered, hammer down,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101AD78F-45D0-4037-96D0-5F250E4FA244}"/>
              </a:ext>
            </a:extLst>
          </p:cNvPr>
          <p:cNvPicPr>
            <a:picLocks noChangeAspect="1"/>
          </p:cNvPicPr>
          <p:nvPr/>
        </p:nvPicPr>
        <p:blipFill>
          <a:blip r:embed="rId5"/>
          <a:stretch>
            <a:fillRect/>
          </a:stretch>
        </p:blipFill>
        <p:spPr>
          <a:xfrm>
            <a:off x="180474" y="3426042"/>
            <a:ext cx="7025777" cy="310276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T-Route</a:t>
            </a:r>
          </a:p>
          <a:p>
            <a:pPr algn="ctr"/>
            <a:r>
              <a:rPr lang="en-US" b="1" dirty="0"/>
              <a:t>Written Stage Briefing</a:t>
            </a:r>
          </a:p>
          <a:p>
            <a:r>
              <a:rPr lang="en-US" dirty="0"/>
              <a:t>T-Route is a 30 round, 150 point, Comstock Field Course. There are twelve USPSA targets, two Colt Poppers, and two mini poppers. The best two hits on paper will score and steel must fall to score. The start signal is audible.</a:t>
            </a:r>
          </a:p>
          <a:p>
            <a:endParaRPr lang="en-US" dirty="0"/>
          </a:p>
          <a:p>
            <a:r>
              <a:rPr lang="en-US" dirty="0"/>
              <a:t>Handgun start position is both feet on X’s, wrists below belt. Handgun is unloaded, hammer down, and holstered.</a:t>
            </a:r>
          </a:p>
          <a:p>
            <a:endParaRPr lang="en-US" dirty="0"/>
          </a:p>
          <a:p>
            <a:r>
              <a:rPr lang="en-US" dirty="0"/>
              <a:t>PCC start position is both on X’s. Unloaded carbine held with both hands, hammer down, shouldered, pointed at orange cone.</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1463</TotalTime>
  <Words>191</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208</cp:revision>
  <cp:lastPrinted>2016-01-15T21:54:08Z</cp:lastPrinted>
  <dcterms:created xsi:type="dcterms:W3CDTF">2002-08-21T12:11:08Z</dcterms:created>
  <dcterms:modified xsi:type="dcterms:W3CDTF">2019-09-19T17:53:02Z</dcterms:modified>
  <cp:category>Shooting</cp:category>
</cp:coreProperties>
</file>

<file path=docProps/thumbnail.jpeg>
</file>